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95" r:id="rId2"/>
    <p:sldId id="293" r:id="rId3"/>
    <p:sldId id="303" r:id="rId4"/>
    <p:sldId id="304" r:id="rId5"/>
    <p:sldId id="305" r:id="rId6"/>
    <p:sldId id="306" r:id="rId7"/>
    <p:sldId id="259" r:id="rId8"/>
  </p:sldIdLst>
  <p:sldSz cx="12192000" cy="6858000"/>
  <p:notesSz cx="6858000" cy="9144000"/>
  <p:custDataLst>
    <p:tags r:id="rId9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75A"/>
    <a:srgbClr val="9C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18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51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76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40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668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0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4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457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78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2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85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523F-C217-405A-901B-B4E680F24B47}" type="datetimeFigureOut">
              <a:rPr lang="fa-IR" smtClean="0"/>
              <a:t>04/12/1443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9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9%82%D8%B7%D8%B9%D9%87_(%D8%B4%D8%B9%D8%B1)" TargetMode="External"/><Relationship Id="rId3" Type="http://schemas.microsoft.com/office/2007/relationships/hdphoto" Target="../media/hdphoto1.wdp"/><Relationship Id="rId7" Type="http://schemas.openxmlformats.org/officeDocument/2006/relationships/hyperlink" Target="https://fa.wikipedia.org/wiki/%D8%BA%D8%B2%D9%84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.wikipedia.org/wiki/%D8%B2%D8%A8%D8%A7%D9%86_%D8%B9%D8%B1%D8%A8%DB%8C" TargetMode="External"/><Relationship Id="rId11" Type="http://schemas.openxmlformats.org/officeDocument/2006/relationships/hyperlink" Target="https://fa.wikipedia.org/wiki/%D8%B1%D8%A8%D8%A7%D8%B9%DB%8C" TargetMode="External"/><Relationship Id="rId5" Type="http://schemas.openxmlformats.org/officeDocument/2006/relationships/hyperlink" Target="https://fa.wikipedia.org/wiki/%D8%AA%D9%84%D9%85%DB%8C%D8%B9" TargetMode="External"/><Relationship Id="rId10" Type="http://schemas.openxmlformats.org/officeDocument/2006/relationships/hyperlink" Target="https://fa.wikipedia.org/wiki/%D9%85%D8%AB%D9%86%D9%88%DB%8C" TargetMode="External"/><Relationship Id="rId4" Type="http://schemas.openxmlformats.org/officeDocument/2006/relationships/hyperlink" Target="https://fa.wikipedia.org/wiki/%D8%B2%D8%A8%D8%A7%D9%86_%D9%81%D8%A7%D8%B1%D8%B3%DB%8C" TargetMode="External"/><Relationship Id="rId9" Type="http://schemas.openxmlformats.org/officeDocument/2006/relationships/hyperlink" Target="https://fa.wikipedia.org/wiki/%D9%82%D8%B5%DB%8C%D8%AF%D9%8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8%AE%DB%8C%D8%A7%D9%85" TargetMode="External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hyperlink" Target="https://fa.wikipedia.org/wiki/%D9%81%D8%B1%D8%AF%D9%88%D8%B3%DB%8C" TargetMode="External"/><Relationship Id="rId12" Type="http://schemas.openxmlformats.org/officeDocument/2006/relationships/hyperlink" Target="https://fa.wikipedia.org/wiki/%D9%85%D9%88%D9%84%D9%88%DB%8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.wikipedia.org/wiki/%D8%B9%D8%B1%D9%81%D8%A7%D9%86" TargetMode="External"/><Relationship Id="rId11" Type="http://schemas.openxmlformats.org/officeDocument/2006/relationships/hyperlink" Target="https://fa.wikipedia.org/wiki/%D8%B9%D8%B7%D8%A7%D8%B1" TargetMode="External"/><Relationship Id="rId5" Type="http://schemas.openxmlformats.org/officeDocument/2006/relationships/hyperlink" Target="https://fa.wikipedia.org/wiki/%D9%81%D9%84%D8%B3%D9%81%D9%87" TargetMode="External"/><Relationship Id="rId10" Type="http://schemas.openxmlformats.org/officeDocument/2006/relationships/hyperlink" Target="https://fa.wikipedia.org/wiki/%D9%81%D8%AE%D8%B1%D8%A7%D9%84%D8%AF%DB%8C%D9%86_%D8%B9%D8%B1%D8%A7%D9%82%DB%8C" TargetMode="External"/><Relationship Id="rId4" Type="http://schemas.openxmlformats.org/officeDocument/2006/relationships/hyperlink" Target="https://fa.wikipedia.org/wiki/%D9%82%D8%B1%D8%A2%D9%86" TargetMode="External"/><Relationship Id="rId9" Type="http://schemas.openxmlformats.org/officeDocument/2006/relationships/hyperlink" Target="https://fa.wikipedia.org/wiki/%D8%B3%D9%86%D8%A7%DB%8C%DB%8C" TargetMode="External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8743" y="1888193"/>
            <a:ext cx="564369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             نام دبیر: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پایه: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1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1659285"/>
            <a:ext cx="687787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دنای ادیب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دبیر: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غزاله صادق زاده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درباره ی حافظ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مقطع: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دبستان و متوسطه1 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پایه: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چهارم تا هشتم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73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5A404-A07B-DB2C-004A-69A4634315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23" y="2188143"/>
            <a:ext cx="6063565" cy="2481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E6C9E2-2D03-B685-A274-32E499DA7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75" y="266586"/>
            <a:ext cx="5207125" cy="5229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A9F975-8A77-C60F-13D2-05F17FE72E4A}"/>
              </a:ext>
            </a:extLst>
          </p:cNvPr>
          <p:cNvSpPr txBox="1"/>
          <p:nvPr/>
        </p:nvSpPr>
        <p:spPr>
          <a:xfrm>
            <a:off x="9687340" y="6029738"/>
            <a:ext cx="15372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Koodak" panose="00000700000000000000" pitchFamily="2" charset="-78"/>
              </a:rPr>
              <a:t>جریده: روزنامه</a:t>
            </a:r>
          </a:p>
        </p:txBody>
      </p:sp>
    </p:spTree>
    <p:extLst>
      <p:ext uri="{BB962C8B-B14F-4D97-AF65-F5344CB8AC3E}">
        <p14:creationId xmlns:p14="http://schemas.microsoft.com/office/powerpoint/2010/main" val="17235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2067339" y="2432935"/>
            <a:ext cx="9435547" cy="3323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خواجه شمس‌ُالدّینْ محمّدِ بن بهاءُالدّینْ محمّدْ حافظ شیرازی </a:t>
            </a:r>
            <a:r>
              <a:rPr lang="fa-IR" sz="2000" b="0" i="0" dirty="0">
                <a:solidFill>
                  <a:srgbClr val="1F1F1F"/>
                </a:solidFill>
                <a:effectLst/>
                <a:latin typeface="ttgm"/>
                <a:cs typeface="B Koodak" panose="00000700000000000000" pitchFamily="2" charset="-78"/>
              </a:rPr>
              <a:t>(زاده ی ۷۲۷ هجری قمری – درگذشته ی ۷۹۲ هجری 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قمری در شیراز)، ملقب به </a:t>
            </a:r>
            <a:r>
              <a:rPr lang="fa-IR" sz="2000" dirty="0">
                <a:solidFill>
                  <a:srgbClr val="FF0000"/>
                </a:solidFill>
                <a:latin typeface="ttgm"/>
                <a:cs typeface="B Koodak" panose="00000700000000000000" pitchFamily="2" charset="-78"/>
              </a:rPr>
              <a:t>لِسان‌ُالْغِیْب</a:t>
            </a:r>
            <a:r>
              <a:rPr lang="fa-IR" sz="2000" dirty="0">
                <a:solidFill>
                  <a:schemeClr val="tx1"/>
                </a:solidFill>
                <a:latin typeface="ttgm"/>
                <a:cs typeface="B Koodak" panose="00000700000000000000" pitchFamily="2" charset="-78"/>
              </a:rPr>
              <a:t>،</a:t>
            </a:r>
            <a:r>
              <a:rPr lang="fa-IR" sz="2000" dirty="0">
                <a:solidFill>
                  <a:srgbClr val="FF0000"/>
                </a:solidFill>
                <a:latin typeface="ttgm"/>
                <a:cs typeface="B Koodak" panose="00000700000000000000" pitchFamily="2" charset="-78"/>
              </a:rPr>
              <a:t> تَرجُمانُ الْاَسرار</a:t>
            </a:r>
            <a:r>
              <a:rPr lang="fa-IR" sz="2000" dirty="0">
                <a:solidFill>
                  <a:schemeClr val="tx1"/>
                </a:solidFill>
                <a:latin typeface="ttgm"/>
                <a:cs typeface="B Koodak" panose="00000700000000000000" pitchFamily="2" charset="-78"/>
              </a:rPr>
              <a:t>،</a:t>
            </a:r>
            <a:r>
              <a:rPr lang="fa-IR" sz="2000" dirty="0">
                <a:solidFill>
                  <a:srgbClr val="FF0000"/>
                </a:solidFill>
                <a:latin typeface="ttgm"/>
                <a:cs typeface="B Koodak" panose="00000700000000000000" pitchFamily="2" charset="-78"/>
              </a:rPr>
              <a:t> لِسان‌ُالْعُرَفا </a:t>
            </a:r>
            <a:r>
              <a:rPr lang="fa-IR" sz="2000" dirty="0">
                <a:solidFill>
                  <a:schemeClr val="tx1"/>
                </a:solidFill>
                <a:latin typeface="ttgm"/>
                <a:cs typeface="B Koodak" panose="00000700000000000000" pitchFamily="2" charset="-78"/>
              </a:rPr>
              <a:t>و </a:t>
            </a:r>
            <a:r>
              <a:rPr lang="fa-IR" sz="2000" dirty="0">
                <a:solidFill>
                  <a:srgbClr val="FF0000"/>
                </a:solidFill>
                <a:latin typeface="ttgm"/>
                <a:cs typeface="B Koodak" panose="00000700000000000000" pitchFamily="2" charset="-78"/>
              </a:rPr>
              <a:t>ناظِم‌ُالاُولیاء</a:t>
            </a:r>
            <a:r>
              <a:rPr lang="fa-IR" sz="2000" dirty="0">
                <a:solidFill>
                  <a:schemeClr val="tx1"/>
                </a:solidFill>
                <a:latin typeface="ttgm"/>
                <a:cs typeface="B Koodak" panose="00000700000000000000" pitchFamily="2" charset="-78"/>
              </a:rPr>
              <a:t>،</a:t>
            </a:r>
            <a:r>
              <a:rPr lang="fa-IR" sz="2000" dirty="0">
                <a:solidFill>
                  <a:srgbClr val="FF0000"/>
                </a:solidFill>
                <a:latin typeface="ttgm"/>
                <a:cs typeface="B Koodak" panose="00000700000000000000" pitchFamily="2" charset="-78"/>
              </a:rPr>
              <a:t> 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شاعر </a:t>
            </a:r>
            <a:r>
              <a:rPr lang="fa-IR" sz="2000" u="sng" dirty="0">
                <a:solidFill>
                  <a:srgbClr val="FF0000"/>
                </a:solidFill>
                <a:latin typeface="ttgm"/>
                <a:cs typeface="B Koodak" panose="00000700000000000000" pitchFamily="2" charset="-78"/>
              </a:rPr>
              <a:t>سده ی هشتم 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هجری ایران است. بیش‌تر شعرهای او غزل هستند که به غزلیات شهرت دارند.</a:t>
            </a:r>
          </a:p>
          <a:p>
            <a:pPr algn="just">
              <a:lnSpc>
                <a:spcPct val="150000"/>
              </a:lnSpc>
            </a:pPr>
            <a:r>
              <a:rPr lang="fa-IR" sz="2000" b="0" i="0" dirty="0">
                <a:solidFill>
                  <a:srgbClr val="1F1F1F"/>
                </a:solidFill>
                <a:effectLst/>
                <a:latin typeface="ttgm"/>
                <a:cs typeface="B Koodak" panose="00000700000000000000" pitchFamily="2" charset="-78"/>
              </a:rPr>
              <a:t> گرایش حافظ به شیوه ی سخن‌پردازی </a:t>
            </a:r>
            <a:r>
              <a:rPr lang="fa-IR" sz="2000" b="0" i="0" u="sng" dirty="0">
                <a:solidFill>
                  <a:srgbClr val="FF0000"/>
                </a:solidFill>
                <a:effectLst/>
                <a:latin typeface="ttgm"/>
                <a:cs typeface="B Koodak" panose="00000700000000000000" pitchFamily="2" charset="-78"/>
              </a:rPr>
              <a:t>خواجوی کرمانی </a:t>
            </a:r>
            <a:r>
              <a:rPr lang="fa-IR" sz="2000" b="0" i="0" dirty="0">
                <a:solidFill>
                  <a:srgbClr val="1F1F1F"/>
                </a:solidFill>
                <a:effectLst/>
                <a:latin typeface="ttgm"/>
                <a:cs typeface="B Koodak" panose="00000700000000000000" pitchFamily="2" charset="-78"/>
              </a:rPr>
              <a:t>و شباهت شیوه ی سخنش با او مشهور است. او از مهم‌ترین اثرگذاران بر شاعران پس از خود شناخته می‌شود.</a:t>
            </a:r>
          </a:p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 با توجه به اشارات دیوان حافظ و منابع معتبر و قابل استناد حافظ در خانواده ای با وضعیت مالی متوسط متولد شده و در جوانی قرآن را حفظ کرده و برای همین به او حافظ گفته میشود.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10C52-9CAA-86E1-DEBC-B3E99E412C33}"/>
              </a:ext>
            </a:extLst>
          </p:cNvPr>
          <p:cNvSpPr txBox="1"/>
          <p:nvPr/>
        </p:nvSpPr>
        <p:spPr>
          <a:xfrm>
            <a:off x="7606748" y="1651936"/>
            <a:ext cx="3896138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Koodak" panose="00000700000000000000" pitchFamily="2" charset="-78"/>
              </a:rPr>
              <a:t>سخنی چند درباره ی حافظ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E7A10-E3B5-84EC-921D-0DF2216A7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23" y="251356"/>
            <a:ext cx="2181579" cy="2181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2146853" y="2678098"/>
            <a:ext cx="9435547" cy="3323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b="0" i="0" dirty="0">
                <a:solidFill>
                  <a:srgbClr val="1F1F1F"/>
                </a:solidFill>
                <a:effectLst/>
                <a:latin typeface="ttgm"/>
                <a:cs typeface="B Koodak" panose="00000700000000000000" pitchFamily="2" charset="-78"/>
              </a:rPr>
              <a:t>حافظ حدود چهل سال در حوزه درس استادان آن زمان : « قوام الدين عبدالله »، « مولانا بهاء الدين عبدالصمد بحرآبادي »، « مير سيد شريف علامه گرگاني »، « مولانا شمس الدين عبدالله » و « قاضي عضدالدين ايجي »، حضور يافت و به همين سبب، بر اکثر دانش های زمان خود تسلط داشت.</a:t>
            </a:r>
          </a:p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وی در دوران امارت شاه شیخ ابواسحاق به دربار راه پیدا کرده و احتمالاً شغل دیوانی پیشه کرده است. علاوه بر شاه ابواسحاق در دربار شاهان آل مظفر شامل شاه شیخ مبارزالدین، شاه شجاع، شاه منصور و شاه یحیی نیز راه داشته است. شاعری پیشه اصلی او نبوده و امرار معاش او از طریق شغلی دیگر (احتمالاً دیوانی) تأمین می شده است.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FDD0E9-D2F8-5C8B-1AC0-5C3E0FF44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12" y="530086"/>
            <a:ext cx="3004875" cy="196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19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3220278" y="1682743"/>
            <a:ext cx="8282608" cy="47089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دیوان حافظ کتابی است مشتمل بر همه اشعار باقی‌مانده از او بیشترِ این شعرها به 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  <a:hlinkClick r:id="rId4" tooltip="زبان فارس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زبان فارسی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 است، اما اشعار 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  <a:hlinkClick r:id="rId5" tooltip="تلمی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ملمع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 (به زبان فارسی و عربی) و یک غزل تمام 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  <a:hlinkClick r:id="rId6" tooltip="زبان عرب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عربی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 هم در آن به چشم می‌خورد. مهمترین بخش این دیوان، 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  <a:hlinkClick r:id="rId7" tooltip="غز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غزلیات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 است. شعرهایی در دیگر قالب‌های شعری مانند 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  <a:hlinkClick r:id="rId8" tooltip="قطعه (شع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قطعه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، 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  <a:hlinkClick r:id="rId9" tooltip="قصید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قصیده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، 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  <a:hlinkClick r:id="rId10" tooltip="مثنو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مثنوی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 و 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  <a:hlinkClick r:id="rId11" tooltip="رباع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رباعی</a:t>
            </a:r>
            <a:r>
              <a:rPr lang="fa-IR" sz="2000" dirty="0">
                <a:solidFill>
                  <a:srgbClr val="1F1F1F"/>
                </a:solidFill>
                <a:latin typeface="ttgm"/>
                <a:cs typeface="B Koodak" panose="00000700000000000000" pitchFamily="2" charset="-78"/>
              </a:rPr>
              <a:t> هم در این دیوان هست. هیچ نشانه‌ای مبنی بر نابودی بخش عمده‌ای از اشعار حافظ در دست نیست و علاوه بر این، حافظ در زمان حیاتش شهرت زیادی داشته‌است؛ بنابراین زیاد نبودنِ تعداد شعرهای موجود در دیوان نشان می‌دهد که او شاعر پرکاری نبوده‌است. شمار همه ی غزل‌هایی که به‌طور کلی مورد پذیرش واقع شده‌اند، کمتر از ۵۰۰ غزل هستند. </a:t>
            </a:r>
          </a:p>
          <a:p>
            <a:pPr algn="just">
              <a:lnSpc>
                <a:spcPct val="150000"/>
              </a:lnSpc>
            </a:pPr>
            <a:r>
              <a:rPr lang="fa-IR" sz="2000" b="0" i="0" dirty="0">
                <a:solidFill>
                  <a:srgbClr val="1F1F1F"/>
                </a:solidFill>
                <a:effectLst/>
                <a:latin typeface="ttgm"/>
                <a:cs typeface="B Koodak" panose="00000700000000000000" pitchFamily="2" charset="-78"/>
              </a:rPr>
              <a:t>حافظ را چیره دست ترین غزل سرای زبان فارسی می دانند، نوآوری اصلی حافظ در تک بیت های درخشان و سرشار از ایهام ،مستقل و خوش مضمون است که سروده است.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10C52-9CAA-86E1-DEBC-B3E99E412C33}"/>
              </a:ext>
            </a:extLst>
          </p:cNvPr>
          <p:cNvSpPr txBox="1"/>
          <p:nvPr/>
        </p:nvSpPr>
        <p:spPr>
          <a:xfrm>
            <a:off x="9183756" y="830475"/>
            <a:ext cx="231913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Koodak" panose="00000700000000000000" pitchFamily="2" charset="-78"/>
              </a:rPr>
              <a:t>شعرحافظ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1A3D80-42C2-8ED1-B679-823888FEA2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8" y="304716"/>
            <a:ext cx="2120348" cy="13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6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2319131" y="2245725"/>
            <a:ext cx="9316277" cy="3323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در اثرپذیری حافظ از </a:t>
            </a:r>
            <a:r>
              <a:rPr lang="fa-IR" sz="2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  <a:hlinkClick r:id="rId4" tooltip="قرآ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قرآن</a:t>
            </a: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 تردیدی نیست. انقلابِ حافظ در غزل، که همانا سرودنِ ابیاتِ مستقل از جهت معنی است، تحتِ تأثیرِ سبکِ قرآن بوده‌است. در عین حال، حافظ فرهنگ باستانی و فرهنگ اسلامی ایران را با دین، </a:t>
            </a:r>
            <a:r>
              <a:rPr lang="fa-IR" sz="2000" b="0" i="0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کلام، </a:t>
            </a:r>
            <a:r>
              <a:rPr lang="fa-IR" sz="2000" b="0" i="0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  <a:hlinkClick r:id="rId5" tooltip="فلسف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فلسفه</a:t>
            </a:r>
            <a:r>
              <a:rPr lang="fa-IR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 </a:t>
            </a: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و </a:t>
            </a:r>
            <a:r>
              <a:rPr lang="fa-IR" sz="2000" b="0" i="0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  <a:hlinkClick r:id="rId6" tooltip="عرفا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عرفان</a:t>
            </a:r>
            <a:r>
              <a:rPr lang="fa-IR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 </a:t>
            </a: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پیوند داد و در شعرش متبلور ساخت.</a:t>
            </a:r>
          </a:p>
          <a:p>
            <a:pPr algn="just">
              <a:lnSpc>
                <a:spcPct val="150000"/>
              </a:lnSpc>
            </a:pP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 او عناصر جهان‌بینی رندانه‌اش را وامدارِ </a:t>
            </a:r>
            <a:r>
              <a:rPr lang="fa-IR" sz="2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  <a:hlinkClick r:id="rId7" tooltip="فردوس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فردوسی</a:t>
            </a: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، </a:t>
            </a:r>
            <a:r>
              <a:rPr lang="fa-IR" sz="2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  <a:hlinkClick r:id="rId8" tooltip="خیا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خیام</a:t>
            </a: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، </a:t>
            </a:r>
            <a:r>
              <a:rPr lang="fa-IR" sz="2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  <a:hlinkClick r:id="rId9" tooltip="سنای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سنایی</a:t>
            </a: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، </a:t>
            </a:r>
            <a:r>
              <a:rPr lang="fa-IR" sz="2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  <a:hlinkClick r:id="rId10" tooltip="فخرالدین عراق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عراقی</a:t>
            </a:r>
            <a:r>
              <a:rPr lang="fa-IR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، </a:t>
            </a:r>
            <a:r>
              <a:rPr lang="fa-IR" sz="2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  <a:hlinkClick r:id="rId11" tooltip="عطا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عطار</a:t>
            </a:r>
            <a:r>
              <a:rPr lang="fa-IR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 </a:t>
            </a: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و </a:t>
            </a:r>
            <a:r>
              <a:rPr lang="fa-IR" sz="2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  <a:hlinkClick r:id="rId12" tooltip="مولو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مولوی</a:t>
            </a:r>
            <a:r>
              <a:rPr lang="fa-IR" sz="20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 است. به‌گزارش خرمشاهی، حافظ از ۲۵ شاعر اثر پذیرفته‌است. این اثرپذیری‌ها هم جنبه‌های لفظی و هم جنبه‌های محتوایی داشته‌است. سبک بنیان‌گذارده ی حافظ، هم در مضمون و هم در محتوا، افزون بر شاعران روزگاران پس از او، بر شاعران دوران خودش نیز اثر گذاشت.</a:t>
            </a:r>
            <a:endParaRPr lang="fa-IR" sz="2000" b="0" i="0" dirty="0">
              <a:solidFill>
                <a:srgbClr val="1F1F1F"/>
              </a:solidFill>
              <a:effectLst/>
              <a:latin typeface="ttgm"/>
              <a:cs typeface="B Koodak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10C52-9CAA-86E1-DEBC-B3E99E412C33}"/>
              </a:ext>
            </a:extLst>
          </p:cNvPr>
          <p:cNvSpPr txBox="1"/>
          <p:nvPr/>
        </p:nvSpPr>
        <p:spPr>
          <a:xfrm>
            <a:off x="9316278" y="995899"/>
            <a:ext cx="231913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Koodak" panose="00000700000000000000" pitchFamily="2" charset="-78"/>
              </a:rPr>
              <a:t>حافظ و قرآن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C212B-D0A5-3BB2-9C3A-7028FD3C97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10" y="86760"/>
            <a:ext cx="4188659" cy="24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886" y="6041572"/>
            <a:ext cx="5573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https://instagram.com/khadijekobra1368</a:t>
            </a:r>
            <a:endParaRPr lang="fa-IR" sz="2400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37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275&quot;&gt;&lt;property id=&quot;20148&quot; value=&quot;5&quot;/&gt;&lt;property id=&quot;20300&quot; value=&quot;Slide 2&quot;/&gt;&lt;property id=&quot;20307&quot; value=&quot;293&quot;/&gt;&lt;/object&gt;&lt;object type=&quot;3&quot; unique_id=&quot;10521&quot;&gt;&lt;property id=&quot;20148&quot; value=&quot;5&quot;/&gt;&lt;property id=&quot;20300&quot; value=&quot;Slide 1&quot;/&gt;&lt;property id=&quot;20307&quot; value=&quot;294&quot;/&gt;&lt;/object&gt;&lt;/object&gt;&lt;/object&gt;&lt;/database&gt;"/>
  <p:tag name="ISPRING_RESOURCE_PATHS_HASH_PRESENTER" val="facdf6b1d3edfa91d6dba14258e3cef8645d2b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2744</TotalTime>
  <Words>596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Devanagari</vt:lpstr>
      <vt:lpstr>Arial</vt:lpstr>
      <vt:lpstr>Calibri</vt:lpstr>
      <vt:lpstr>Calibri Light</vt:lpstr>
      <vt:lpstr>Tahoma</vt:lpstr>
      <vt:lpstr>ttgm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</dc:creator>
  <cp:lastModifiedBy>My Lenovo</cp:lastModifiedBy>
  <cp:revision>188</cp:revision>
  <dcterms:created xsi:type="dcterms:W3CDTF">2017-10-02T17:57:04Z</dcterms:created>
  <dcterms:modified xsi:type="dcterms:W3CDTF">2022-07-03T11:35:18Z</dcterms:modified>
</cp:coreProperties>
</file>